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7" r:id="rId5"/>
    <p:sldId id="261" r:id="rId6"/>
    <p:sldId id="272" r:id="rId7"/>
    <p:sldId id="266" r:id="rId8"/>
    <p:sldId id="274" r:id="rId9"/>
    <p:sldId id="275" r:id="rId10"/>
    <p:sldId id="276" r:id="rId11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28"/>
  </p:normalViewPr>
  <p:slideViewPr>
    <p:cSldViewPr snapToGrid="0" snapToObjects="1">
      <p:cViewPr>
        <p:scale>
          <a:sx n="80" d="100"/>
          <a:sy n="80" d="100"/>
        </p:scale>
        <p:origin x="1687" y="12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9" d="100"/>
          <a:sy n="89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Columna2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Hoja1!$A$2:$A$3</c:f>
              <c:strCache>
                <c:ptCount val="2"/>
                <c:pt idx="0">
                  <c:v>Vivos</c:v>
                </c:pt>
                <c:pt idx="1">
                  <c:v>Muertos</c:v>
                </c:pt>
              </c:strCache>
            </c:strRef>
          </c:cat>
          <c:val>
            <c:numRef>
              <c:f>Hoja1!$B$2:$B$3</c:f>
              <c:numCache>
                <c:formatCode>0.00%</c:formatCode>
                <c:ptCount val="2"/>
                <c:pt idx="0">
                  <c:v>0.38379999999999997</c:v>
                </c:pt>
                <c:pt idx="1">
                  <c:v>0.61609999999999998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701-4517-B80B-BBDA053AC5A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712289071"/>
        <c:axId val="712283311"/>
      </c:barChart>
      <c:catAx>
        <c:axId val="712289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712283311"/>
        <c:crosses val="autoZero"/>
        <c:auto val="1"/>
        <c:lblAlgn val="ctr"/>
        <c:lblOffset val="100"/>
        <c:noMultiLvlLbl val="0"/>
      </c:catAx>
      <c:valAx>
        <c:axId val="712283311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crossAx val="7122890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Porcentaje de supervivientes</a:t>
            </a:r>
          </a:p>
        </c:rich>
      </c:tx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Fila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1F3B-45DF-9808-3F8A111AE67F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F3B-45DF-9808-3F8A111AE67F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F3B-45DF-9808-3F8A111AE67F}"/>
              </c:ext>
            </c:extLst>
          </c:dPt>
          <c:dLbls>
            <c:dLbl>
              <c:idx val="0"/>
              <c:layout>
                <c:manualLayout>
                  <c:x val="-3.9827729867100044E-2"/>
                  <c:y val="0.12649243312671019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F3B-45DF-9808-3F8A111AE67F}"/>
                </c:ext>
              </c:extLst>
            </c:dLbl>
            <c:dLbl>
              <c:idx val="1"/>
              <c:layout>
                <c:manualLayout>
                  <c:x val="-0.22900231221097367"/>
                  <c:y val="-0.26926950026759711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F3B-45DF-9808-3F8A111AE67F}"/>
                </c:ext>
              </c:extLst>
            </c:dLbl>
            <c:dLbl>
              <c:idx val="2"/>
              <c:layout>
                <c:manualLayout>
                  <c:x val="0.26623599133441656"/>
                  <c:y val="0.16291708502931815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F3B-45DF-9808-3F8A111AE67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Лист1!$A$2:$A$4</c:f>
              <c:strCache>
                <c:ptCount val="3"/>
                <c:pt idx="0">
                  <c:v>Hombres</c:v>
                </c:pt>
                <c:pt idx="1">
                  <c:v>Mujeres</c:v>
                </c:pt>
                <c:pt idx="2">
                  <c:v>Niños</c:v>
                </c:pt>
              </c:strCache>
            </c:strRef>
          </c:cat>
          <c:val>
            <c:numRef>
              <c:f>Лист1!$B$2:$B$4</c:f>
              <c:numCache>
                <c:formatCode>0.00%</c:formatCode>
                <c:ptCount val="3"/>
                <c:pt idx="0">
                  <c:v>0.16400000000000001</c:v>
                </c:pt>
                <c:pt idx="1">
                  <c:v>0.75600000000000001</c:v>
                </c:pt>
                <c:pt idx="2">
                  <c:v>0.59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4E-864C-8309-B65135E812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Vivos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Hoja1!$A$2:$A$4</c:f>
              <c:strCache>
                <c:ptCount val="3"/>
                <c:pt idx="0">
                  <c:v>Primera Clase</c:v>
                </c:pt>
                <c:pt idx="1">
                  <c:v>Segunda Clase</c:v>
                </c:pt>
                <c:pt idx="2">
                  <c:v>Tercera Clase</c:v>
                </c:pt>
              </c:strCache>
            </c:strRef>
          </c:cat>
          <c:val>
            <c:numRef>
              <c:f>Hoja1!$B$2:$B$4</c:f>
              <c:numCache>
                <c:formatCode>0.00%</c:formatCode>
                <c:ptCount val="3"/>
                <c:pt idx="0">
                  <c:v>0.35299999999999998</c:v>
                </c:pt>
                <c:pt idx="1">
                  <c:v>8.1000000000000003E-2</c:v>
                </c:pt>
                <c:pt idx="2">
                  <c:v>0.11899999999999999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E7-4150-AF21-4A0B31977A0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712286191"/>
        <c:axId val="712284271"/>
      </c:barChart>
      <c:catAx>
        <c:axId val="7122861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712284271"/>
        <c:crosses val="autoZero"/>
        <c:auto val="1"/>
        <c:lblAlgn val="ctr"/>
        <c:lblOffset val="100"/>
        <c:noMultiLvlLbl val="0"/>
      </c:catAx>
      <c:valAx>
        <c:axId val="712284271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crossAx val="7122861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Niños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Hoja1!$A$2:$A$4</c:f>
              <c:strCache>
                <c:ptCount val="3"/>
                <c:pt idx="0">
                  <c:v>Primera clase</c:v>
                </c:pt>
                <c:pt idx="1">
                  <c:v>Segunda clase</c:v>
                </c:pt>
                <c:pt idx="2">
                  <c:v>Tercera clase</c:v>
                </c:pt>
              </c:strCache>
            </c:strRef>
          </c:cat>
          <c:val>
            <c:numRef>
              <c:f>Hoja1!$B$2:$B$4</c:f>
              <c:numCache>
                <c:formatCode>0.00%</c:formatCode>
                <c:ptCount val="3"/>
                <c:pt idx="0">
                  <c:v>0.83299999999999996</c:v>
                </c:pt>
                <c:pt idx="1">
                  <c:v>1</c:v>
                </c:pt>
                <c:pt idx="2">
                  <c:v>0.43099999999999999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E8-40CC-BE78-00B57164F61D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Mujeres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Hoja1!$A$2:$A$4</c:f>
              <c:strCache>
                <c:ptCount val="3"/>
                <c:pt idx="0">
                  <c:v>Primera clase</c:v>
                </c:pt>
                <c:pt idx="1">
                  <c:v>Segunda clase</c:v>
                </c:pt>
                <c:pt idx="2">
                  <c:v>Tercera clase</c:v>
                </c:pt>
              </c:strCache>
            </c:strRef>
          </c:cat>
          <c:val>
            <c:numRef>
              <c:f>Hoja1!$C$2:$C$4</c:f>
              <c:numCache>
                <c:formatCode>0.00%</c:formatCode>
                <c:ptCount val="3"/>
                <c:pt idx="0">
                  <c:v>0.97799999999999998</c:v>
                </c:pt>
                <c:pt idx="1">
                  <c:v>0.90900000000000003</c:v>
                </c:pt>
                <c:pt idx="2">
                  <c:v>0.49099999999999999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1E8-40CC-BE78-00B57164F6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29768159"/>
        <c:axId val="129771999"/>
      </c:barChart>
      <c:catAx>
        <c:axId val="1297681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29771999"/>
        <c:crosses val="autoZero"/>
        <c:auto val="1"/>
        <c:lblAlgn val="ctr"/>
        <c:lblOffset val="100"/>
        <c:noMultiLvlLbl val="0"/>
      </c:catAx>
      <c:valAx>
        <c:axId val="12977199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297681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Vivos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4000"/>
                    <a:satMod val="103000"/>
                    <a:lumMod val="102000"/>
                  </a:schemeClr>
                </a:gs>
                <a:gs pos="50000">
                  <a:schemeClr val="accent1">
                    <a:shade val="100000"/>
                    <a:satMod val="110000"/>
                    <a:lumMod val="100000"/>
                  </a:schemeClr>
                </a:gs>
                <a:gs pos="100000">
                  <a:schemeClr val="accent1">
                    <a:shade val="78000"/>
                    <a:satMod val="120000"/>
                    <a:lumMod val="99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Hoja1!$A$2:$A$4</c:f>
              <c:strCache>
                <c:ptCount val="3"/>
                <c:pt idx="0">
                  <c:v>Cherbourg</c:v>
                </c:pt>
                <c:pt idx="1">
                  <c:v>Queenstown</c:v>
                </c:pt>
                <c:pt idx="2">
                  <c:v>Southampton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93</c:v>
                </c:pt>
                <c:pt idx="1">
                  <c:v>30</c:v>
                </c:pt>
                <c:pt idx="2">
                  <c:v>217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2B-444A-B96C-0679AE636DC3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Muertos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4000"/>
                    <a:satMod val="103000"/>
                    <a:lumMod val="102000"/>
                  </a:schemeClr>
                </a:gs>
                <a:gs pos="50000">
                  <a:schemeClr val="accent2">
                    <a:shade val="100000"/>
                    <a:satMod val="110000"/>
                    <a:lumMod val="100000"/>
                  </a:schemeClr>
                </a:gs>
                <a:gs pos="100000">
                  <a:schemeClr val="accent2">
                    <a:shade val="78000"/>
                    <a:satMod val="120000"/>
                    <a:lumMod val="99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Hoja1!$A$2:$A$4</c:f>
              <c:strCache>
                <c:ptCount val="3"/>
                <c:pt idx="0">
                  <c:v>Cherbourg</c:v>
                </c:pt>
                <c:pt idx="1">
                  <c:v>Queenstown</c:v>
                </c:pt>
                <c:pt idx="2">
                  <c:v>Southampton</c:v>
                </c:pt>
              </c:strCache>
            </c:strRef>
          </c:cat>
          <c:val>
            <c:numRef>
              <c:f>Hoja1!$C$2:$C$4</c:f>
              <c:numCache>
                <c:formatCode>General</c:formatCode>
                <c:ptCount val="3"/>
                <c:pt idx="0">
                  <c:v>75</c:v>
                </c:pt>
                <c:pt idx="1">
                  <c:v>47</c:v>
                </c:pt>
                <c:pt idx="2">
                  <c:v>427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F2B-444A-B96C-0679AE636DC3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29771519"/>
        <c:axId val="129771039"/>
      </c:barChart>
      <c:catAx>
        <c:axId val="1297715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29771039"/>
        <c:crosses val="autoZero"/>
        <c:auto val="1"/>
        <c:lblAlgn val="ctr"/>
        <c:lblOffset val="100"/>
        <c:noMultiLvlLbl val="0"/>
      </c:catAx>
      <c:valAx>
        <c:axId val="129771039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297715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4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8D9D9B-543E-4B4E-8B38-392BD24B8F4F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ED373E90-A96F-4981-998E-37A7E8F0253F}">
      <dgm:prSet phldrT="[Texto]"/>
      <dgm:spPr/>
      <dgm:t>
        <a:bodyPr/>
        <a:lstStyle/>
        <a:p>
          <a:r>
            <a:rPr lang="es-ES" dirty="0"/>
            <a:t>Murió más del 60 % de las personas a bordo. </a:t>
          </a:r>
        </a:p>
      </dgm:t>
    </dgm:pt>
    <dgm:pt modelId="{09EE60A6-BAB0-4D3D-A12A-453F276435D9}" type="parTrans" cxnId="{CD74AAC4-9412-41D5-9E2A-9CEF04C105A3}">
      <dgm:prSet/>
      <dgm:spPr/>
      <dgm:t>
        <a:bodyPr/>
        <a:lstStyle/>
        <a:p>
          <a:endParaRPr lang="es-ES"/>
        </a:p>
      </dgm:t>
    </dgm:pt>
    <dgm:pt modelId="{65B0B924-00F2-46B6-AE97-C13D499F95FD}" type="sibTrans" cxnId="{CD74AAC4-9412-41D5-9E2A-9CEF04C105A3}">
      <dgm:prSet/>
      <dgm:spPr/>
      <dgm:t>
        <a:bodyPr/>
        <a:lstStyle/>
        <a:p>
          <a:endParaRPr lang="es-ES"/>
        </a:p>
      </dgm:t>
    </dgm:pt>
    <dgm:pt modelId="{9F938207-3E2F-4806-9510-FFC5201EE9F5}">
      <dgm:prSet phldrT="[Texto]"/>
      <dgm:spPr/>
      <dgm:t>
        <a:bodyPr/>
        <a:lstStyle/>
        <a:p>
          <a:r>
            <a:rPr lang="es-ES" dirty="0"/>
            <a:t>Las mujeres y los niños tuvieron importancia frente a los hombres.</a:t>
          </a:r>
        </a:p>
      </dgm:t>
    </dgm:pt>
    <dgm:pt modelId="{D6790967-BD5C-473C-BFF5-E477B5059A0F}" type="parTrans" cxnId="{8F9852B1-1888-4DB0-99DD-797A84938D21}">
      <dgm:prSet/>
      <dgm:spPr/>
      <dgm:t>
        <a:bodyPr/>
        <a:lstStyle/>
        <a:p>
          <a:endParaRPr lang="es-ES"/>
        </a:p>
      </dgm:t>
    </dgm:pt>
    <dgm:pt modelId="{18FFF785-6E73-495E-BD3F-218A9FECDC99}" type="sibTrans" cxnId="{8F9852B1-1888-4DB0-99DD-797A84938D21}">
      <dgm:prSet/>
      <dgm:spPr/>
      <dgm:t>
        <a:bodyPr/>
        <a:lstStyle/>
        <a:p>
          <a:endParaRPr lang="es-ES"/>
        </a:p>
      </dgm:t>
    </dgm:pt>
    <dgm:pt modelId="{D3604756-4777-4AC3-974D-D03BC6744767}">
      <dgm:prSet phldrT="[Texto]"/>
      <dgm:spPr/>
      <dgm:t>
        <a:bodyPr/>
        <a:lstStyle/>
        <a:p>
          <a:r>
            <a:rPr lang="es-ES" dirty="0"/>
            <a:t>Los hombres de primera clase tuvieron más suerte.</a:t>
          </a:r>
        </a:p>
      </dgm:t>
    </dgm:pt>
    <dgm:pt modelId="{188E23F0-17E1-465E-BA6E-0AEC4368BD80}" type="parTrans" cxnId="{94031475-AD47-4B6E-8162-8AC06027C7E4}">
      <dgm:prSet/>
      <dgm:spPr/>
      <dgm:t>
        <a:bodyPr/>
        <a:lstStyle/>
        <a:p>
          <a:endParaRPr lang="es-ES"/>
        </a:p>
      </dgm:t>
    </dgm:pt>
    <dgm:pt modelId="{F24DAE34-63A4-437F-A78D-62AEF0DC0C7C}" type="sibTrans" cxnId="{94031475-AD47-4B6E-8162-8AC06027C7E4}">
      <dgm:prSet/>
      <dgm:spPr/>
      <dgm:t>
        <a:bodyPr/>
        <a:lstStyle/>
        <a:p>
          <a:endParaRPr lang="es-ES"/>
        </a:p>
      </dgm:t>
    </dgm:pt>
    <dgm:pt modelId="{0614046E-8763-4FB2-8B5B-7AB1C178D4D4}">
      <dgm:prSet phldrT="[Texto]"/>
      <dgm:spPr/>
      <dgm:t>
        <a:bodyPr/>
        <a:lstStyle/>
        <a:p>
          <a:r>
            <a:rPr lang="es-ES" dirty="0"/>
            <a:t>Las mujeres y niños de tercera clase tuvieron más suerte.</a:t>
          </a:r>
        </a:p>
      </dgm:t>
    </dgm:pt>
    <dgm:pt modelId="{6DB3A51F-93CE-4AC4-87C1-5A09DA7E30B3}" type="parTrans" cxnId="{8B073D15-885F-4096-9F90-3498344DE3AE}">
      <dgm:prSet/>
      <dgm:spPr/>
      <dgm:t>
        <a:bodyPr/>
        <a:lstStyle/>
        <a:p>
          <a:endParaRPr lang="es-ES"/>
        </a:p>
      </dgm:t>
    </dgm:pt>
    <dgm:pt modelId="{828F3281-EA88-42E7-90BF-C11F1CA4A5AF}" type="sibTrans" cxnId="{8B073D15-885F-4096-9F90-3498344DE3AE}">
      <dgm:prSet/>
      <dgm:spPr/>
      <dgm:t>
        <a:bodyPr/>
        <a:lstStyle/>
        <a:p>
          <a:endParaRPr lang="es-ES"/>
        </a:p>
      </dgm:t>
    </dgm:pt>
    <dgm:pt modelId="{3228CC4C-690A-4795-AC37-9F74008BD754}">
      <dgm:prSet phldrT="[Texto]"/>
      <dgm:spPr/>
      <dgm:t>
        <a:bodyPr/>
        <a:lstStyle/>
        <a:p>
          <a:r>
            <a:rPr lang="es-ES" dirty="0"/>
            <a:t>El lugar de embarque no determinó la mortalidad.</a:t>
          </a:r>
        </a:p>
      </dgm:t>
    </dgm:pt>
    <dgm:pt modelId="{14AF6C07-5365-4793-AB7D-79CA9300A6A5}" type="parTrans" cxnId="{FAB3E23A-DA86-4998-84AC-4208EED7EC51}">
      <dgm:prSet/>
      <dgm:spPr/>
      <dgm:t>
        <a:bodyPr/>
        <a:lstStyle/>
        <a:p>
          <a:endParaRPr lang="es-ES"/>
        </a:p>
      </dgm:t>
    </dgm:pt>
    <dgm:pt modelId="{F2DB9F64-10E8-494E-9C53-DD725D7BEF88}" type="sibTrans" cxnId="{FAB3E23A-DA86-4998-84AC-4208EED7EC51}">
      <dgm:prSet/>
      <dgm:spPr/>
      <dgm:t>
        <a:bodyPr/>
        <a:lstStyle/>
        <a:p>
          <a:endParaRPr lang="es-ES"/>
        </a:p>
      </dgm:t>
    </dgm:pt>
    <dgm:pt modelId="{E6995EDF-29A8-4C15-B994-9C857F69C5E3}" type="pres">
      <dgm:prSet presAssocID="{1D8D9D9B-543E-4B4E-8B38-392BD24B8F4F}" presName="linear" presStyleCnt="0">
        <dgm:presLayoutVars>
          <dgm:animLvl val="lvl"/>
          <dgm:resizeHandles val="exact"/>
        </dgm:presLayoutVars>
      </dgm:prSet>
      <dgm:spPr/>
    </dgm:pt>
    <dgm:pt modelId="{78244694-481D-45EB-B428-D197B4F6F8DB}" type="pres">
      <dgm:prSet presAssocID="{ED373E90-A96F-4981-998E-37A7E8F0253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4DE7370-3703-41C3-B649-95F410C283D6}" type="pres">
      <dgm:prSet presAssocID="{65B0B924-00F2-46B6-AE97-C13D499F95FD}" presName="spacer" presStyleCnt="0"/>
      <dgm:spPr/>
    </dgm:pt>
    <dgm:pt modelId="{15441E4B-9AB5-4A67-AC55-14F3FCB13FEA}" type="pres">
      <dgm:prSet presAssocID="{9F938207-3E2F-4806-9510-FFC5201EE9F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1235D90-6132-40D1-BF8E-94F561551364}" type="pres">
      <dgm:prSet presAssocID="{18FFF785-6E73-495E-BD3F-218A9FECDC99}" presName="spacer" presStyleCnt="0"/>
      <dgm:spPr/>
    </dgm:pt>
    <dgm:pt modelId="{C74D2F22-72E7-416B-BCD1-0D59F1B58B41}" type="pres">
      <dgm:prSet presAssocID="{D3604756-4777-4AC3-974D-D03BC674476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07FF20E-ED8A-4BC8-9A01-924A73E16041}" type="pres">
      <dgm:prSet presAssocID="{F24DAE34-63A4-437F-A78D-62AEF0DC0C7C}" presName="spacer" presStyleCnt="0"/>
      <dgm:spPr/>
    </dgm:pt>
    <dgm:pt modelId="{F2787C1F-9B25-4590-9610-F83D3CFF02DA}" type="pres">
      <dgm:prSet presAssocID="{0614046E-8763-4FB2-8B5B-7AB1C178D4D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881A0B3-B459-4F92-8686-DBDD889BAF40}" type="pres">
      <dgm:prSet presAssocID="{828F3281-EA88-42E7-90BF-C11F1CA4A5AF}" presName="spacer" presStyleCnt="0"/>
      <dgm:spPr/>
    </dgm:pt>
    <dgm:pt modelId="{B8FC4DA3-27CA-4CF8-A828-6DE4BE126C51}" type="pres">
      <dgm:prSet presAssocID="{3228CC4C-690A-4795-AC37-9F74008BD75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A7A3301-8EF0-4530-808C-79163D61876C}" type="presOf" srcId="{9F938207-3E2F-4806-9510-FFC5201EE9F5}" destId="{15441E4B-9AB5-4A67-AC55-14F3FCB13FEA}" srcOrd="0" destOrd="0" presId="urn:microsoft.com/office/officeart/2005/8/layout/vList2"/>
    <dgm:cxn modelId="{8B073D15-885F-4096-9F90-3498344DE3AE}" srcId="{1D8D9D9B-543E-4B4E-8B38-392BD24B8F4F}" destId="{0614046E-8763-4FB2-8B5B-7AB1C178D4D4}" srcOrd="3" destOrd="0" parTransId="{6DB3A51F-93CE-4AC4-87C1-5A09DA7E30B3}" sibTransId="{828F3281-EA88-42E7-90BF-C11F1CA4A5AF}"/>
    <dgm:cxn modelId="{F65B1D32-9DD5-4B1D-99AD-867250ECA6D0}" type="presOf" srcId="{1D8D9D9B-543E-4B4E-8B38-392BD24B8F4F}" destId="{E6995EDF-29A8-4C15-B994-9C857F69C5E3}" srcOrd="0" destOrd="0" presId="urn:microsoft.com/office/officeart/2005/8/layout/vList2"/>
    <dgm:cxn modelId="{FAB3E23A-DA86-4998-84AC-4208EED7EC51}" srcId="{1D8D9D9B-543E-4B4E-8B38-392BD24B8F4F}" destId="{3228CC4C-690A-4795-AC37-9F74008BD754}" srcOrd="4" destOrd="0" parTransId="{14AF6C07-5365-4793-AB7D-79CA9300A6A5}" sibTransId="{F2DB9F64-10E8-494E-9C53-DD725D7BEF88}"/>
    <dgm:cxn modelId="{A26BF251-8937-43D0-AD09-150F3782E394}" type="presOf" srcId="{3228CC4C-690A-4795-AC37-9F74008BD754}" destId="{B8FC4DA3-27CA-4CF8-A828-6DE4BE126C51}" srcOrd="0" destOrd="0" presId="urn:microsoft.com/office/officeart/2005/8/layout/vList2"/>
    <dgm:cxn modelId="{94031475-AD47-4B6E-8162-8AC06027C7E4}" srcId="{1D8D9D9B-543E-4B4E-8B38-392BD24B8F4F}" destId="{D3604756-4777-4AC3-974D-D03BC6744767}" srcOrd="2" destOrd="0" parTransId="{188E23F0-17E1-465E-BA6E-0AEC4368BD80}" sibTransId="{F24DAE34-63A4-437F-A78D-62AEF0DC0C7C}"/>
    <dgm:cxn modelId="{8F9852B1-1888-4DB0-99DD-797A84938D21}" srcId="{1D8D9D9B-543E-4B4E-8B38-392BD24B8F4F}" destId="{9F938207-3E2F-4806-9510-FFC5201EE9F5}" srcOrd="1" destOrd="0" parTransId="{D6790967-BD5C-473C-BFF5-E477B5059A0F}" sibTransId="{18FFF785-6E73-495E-BD3F-218A9FECDC99}"/>
    <dgm:cxn modelId="{CD74AAC4-9412-41D5-9E2A-9CEF04C105A3}" srcId="{1D8D9D9B-543E-4B4E-8B38-392BD24B8F4F}" destId="{ED373E90-A96F-4981-998E-37A7E8F0253F}" srcOrd="0" destOrd="0" parTransId="{09EE60A6-BAB0-4D3D-A12A-453F276435D9}" sibTransId="{65B0B924-00F2-46B6-AE97-C13D499F95FD}"/>
    <dgm:cxn modelId="{D99907CB-015A-4FDA-B868-05F80B808B7B}" type="presOf" srcId="{ED373E90-A96F-4981-998E-37A7E8F0253F}" destId="{78244694-481D-45EB-B428-D197B4F6F8DB}" srcOrd="0" destOrd="0" presId="urn:microsoft.com/office/officeart/2005/8/layout/vList2"/>
    <dgm:cxn modelId="{809F71D7-F8EE-41F5-8C01-84677E608708}" type="presOf" srcId="{0614046E-8763-4FB2-8B5B-7AB1C178D4D4}" destId="{F2787C1F-9B25-4590-9610-F83D3CFF02DA}" srcOrd="0" destOrd="0" presId="urn:microsoft.com/office/officeart/2005/8/layout/vList2"/>
    <dgm:cxn modelId="{2F2851DC-5589-4E22-8BDD-8611A390D71E}" type="presOf" srcId="{D3604756-4777-4AC3-974D-D03BC6744767}" destId="{C74D2F22-72E7-416B-BCD1-0D59F1B58B41}" srcOrd="0" destOrd="0" presId="urn:microsoft.com/office/officeart/2005/8/layout/vList2"/>
    <dgm:cxn modelId="{4B462485-75C0-4EE4-A1C4-F5B1CE495471}" type="presParOf" srcId="{E6995EDF-29A8-4C15-B994-9C857F69C5E3}" destId="{78244694-481D-45EB-B428-D197B4F6F8DB}" srcOrd="0" destOrd="0" presId="urn:microsoft.com/office/officeart/2005/8/layout/vList2"/>
    <dgm:cxn modelId="{063864B6-EAFC-4CFC-8522-0D0CBA69D60C}" type="presParOf" srcId="{E6995EDF-29A8-4C15-B994-9C857F69C5E3}" destId="{34DE7370-3703-41C3-B649-95F410C283D6}" srcOrd="1" destOrd="0" presId="urn:microsoft.com/office/officeart/2005/8/layout/vList2"/>
    <dgm:cxn modelId="{BB44880E-90BA-4743-98A6-4A28788AFF6C}" type="presParOf" srcId="{E6995EDF-29A8-4C15-B994-9C857F69C5E3}" destId="{15441E4B-9AB5-4A67-AC55-14F3FCB13FEA}" srcOrd="2" destOrd="0" presId="urn:microsoft.com/office/officeart/2005/8/layout/vList2"/>
    <dgm:cxn modelId="{3D9352C5-5896-4AA1-80C6-CC6EF9591B7C}" type="presParOf" srcId="{E6995EDF-29A8-4C15-B994-9C857F69C5E3}" destId="{01235D90-6132-40D1-BF8E-94F561551364}" srcOrd="3" destOrd="0" presId="urn:microsoft.com/office/officeart/2005/8/layout/vList2"/>
    <dgm:cxn modelId="{98A999D9-9E9B-476E-B368-AEC15D2C0824}" type="presParOf" srcId="{E6995EDF-29A8-4C15-B994-9C857F69C5E3}" destId="{C74D2F22-72E7-416B-BCD1-0D59F1B58B41}" srcOrd="4" destOrd="0" presId="urn:microsoft.com/office/officeart/2005/8/layout/vList2"/>
    <dgm:cxn modelId="{60F607D5-07F6-4189-A96B-9C349798F07A}" type="presParOf" srcId="{E6995EDF-29A8-4C15-B994-9C857F69C5E3}" destId="{107FF20E-ED8A-4BC8-9A01-924A73E16041}" srcOrd="5" destOrd="0" presId="urn:microsoft.com/office/officeart/2005/8/layout/vList2"/>
    <dgm:cxn modelId="{98D9499E-2412-4B82-97FF-15D7B57FFF0B}" type="presParOf" srcId="{E6995EDF-29A8-4C15-B994-9C857F69C5E3}" destId="{F2787C1F-9B25-4590-9610-F83D3CFF02DA}" srcOrd="6" destOrd="0" presId="urn:microsoft.com/office/officeart/2005/8/layout/vList2"/>
    <dgm:cxn modelId="{90D44006-93C0-416A-8990-178092D8471F}" type="presParOf" srcId="{E6995EDF-29A8-4C15-B994-9C857F69C5E3}" destId="{F881A0B3-B459-4F92-8686-DBDD889BAF40}" srcOrd="7" destOrd="0" presId="urn:microsoft.com/office/officeart/2005/8/layout/vList2"/>
    <dgm:cxn modelId="{B1463C79-FC65-4296-ADBA-32BF55D34E25}" type="presParOf" srcId="{E6995EDF-29A8-4C15-B994-9C857F69C5E3}" destId="{B8FC4DA3-27CA-4CF8-A828-6DE4BE126C5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244694-481D-45EB-B428-D197B4F6F8DB}">
      <dsp:nvSpPr>
        <dsp:cNvPr id="0" name=""/>
        <dsp:cNvSpPr/>
      </dsp:nvSpPr>
      <dsp:spPr>
        <a:xfrm>
          <a:off x="0" y="157964"/>
          <a:ext cx="9601200" cy="5931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Murió más del 60 % de las personas a bordo. </a:t>
          </a:r>
        </a:p>
      </dsp:txBody>
      <dsp:txXfrm>
        <a:off x="28957" y="186921"/>
        <a:ext cx="9543286" cy="535276"/>
      </dsp:txXfrm>
    </dsp:sp>
    <dsp:sp modelId="{15441E4B-9AB5-4A67-AC55-14F3FCB13FEA}">
      <dsp:nvSpPr>
        <dsp:cNvPr id="0" name=""/>
        <dsp:cNvSpPr/>
      </dsp:nvSpPr>
      <dsp:spPr>
        <a:xfrm>
          <a:off x="0" y="826034"/>
          <a:ext cx="9601200" cy="59319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Las mujeres y los niños tuvieron importancia frente a los hombres.</a:t>
          </a:r>
        </a:p>
      </dsp:txBody>
      <dsp:txXfrm>
        <a:off x="28957" y="854991"/>
        <a:ext cx="9543286" cy="535276"/>
      </dsp:txXfrm>
    </dsp:sp>
    <dsp:sp modelId="{C74D2F22-72E7-416B-BCD1-0D59F1B58B41}">
      <dsp:nvSpPr>
        <dsp:cNvPr id="0" name=""/>
        <dsp:cNvSpPr/>
      </dsp:nvSpPr>
      <dsp:spPr>
        <a:xfrm>
          <a:off x="0" y="1494104"/>
          <a:ext cx="9601200" cy="59319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Los hombres de primera clase tuvieron más suerte.</a:t>
          </a:r>
        </a:p>
      </dsp:txBody>
      <dsp:txXfrm>
        <a:off x="28957" y="1523061"/>
        <a:ext cx="9543286" cy="535276"/>
      </dsp:txXfrm>
    </dsp:sp>
    <dsp:sp modelId="{F2787C1F-9B25-4590-9610-F83D3CFF02DA}">
      <dsp:nvSpPr>
        <dsp:cNvPr id="0" name=""/>
        <dsp:cNvSpPr/>
      </dsp:nvSpPr>
      <dsp:spPr>
        <a:xfrm>
          <a:off x="0" y="2162175"/>
          <a:ext cx="9601200" cy="59319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Las mujeres y niños de tercera clase tuvieron más suerte.</a:t>
          </a:r>
        </a:p>
      </dsp:txBody>
      <dsp:txXfrm>
        <a:off x="28957" y="2191132"/>
        <a:ext cx="9543286" cy="535276"/>
      </dsp:txXfrm>
    </dsp:sp>
    <dsp:sp modelId="{B8FC4DA3-27CA-4CF8-A828-6DE4BE126C51}">
      <dsp:nvSpPr>
        <dsp:cNvPr id="0" name=""/>
        <dsp:cNvSpPr/>
      </dsp:nvSpPr>
      <dsp:spPr>
        <a:xfrm>
          <a:off x="0" y="2830245"/>
          <a:ext cx="9601200" cy="59319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El lugar de embarque no determinó la mortalidad.</a:t>
          </a:r>
        </a:p>
      </dsp:txBody>
      <dsp:txXfrm>
        <a:off x="28957" y="2859202"/>
        <a:ext cx="9543286" cy="5352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EAC4801-32C5-4E5A-A3CB-AF852F533A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3D686BD-A7BE-47EA-BD13-2F451A580F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DFD45-281D-47D1-AE79-47A95ED6FDA9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79DA2F5-9581-4BB0-B903-7D02187EB8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7CA6944-88AA-4A8E-8155-6CE75AB438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6932F-981D-46CF-A857-76FA071053F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7022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F42C31-BA9A-4743-ABF9-03161CC0510E}" type="datetimeFigureOut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53F996-8C3B-44E4-9424-CF803268F5E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924065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3F996-8C3B-44E4-9424-CF803268F5E2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9230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3F996-8C3B-44E4-9424-CF803268F5E2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80035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3F996-8C3B-44E4-9424-CF803268F5E2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1537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3F996-8C3B-44E4-9424-CF803268F5E2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7187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3F996-8C3B-44E4-9424-CF803268F5E2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6467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138B5CC4-80BF-4138-A66D-64AAD5868F5F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>
            <a:lvl1pPr>
              <a:defRPr/>
            </a:lvl1pPr>
          </a:lstStyle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34DFFD-9A1C-4BD7-9C8B-D1079610775F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>
            <a:lvl1pPr>
              <a:defRPr/>
            </a:lvl1pPr>
          </a:lstStyle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58E6DE-CE72-430F-8918-CF267014E0AA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14B235-29B7-495E-8FE5-DB36812E8492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C81E955-0C7E-4D30-A54A-76DA91BEFB2D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Forma lib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96DA65-0D50-4938-926B-CB59AD42F82B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F4134F-C201-4796-B7EA-3FBD1E448D01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FCAE9E-A9FC-4BFD-99F1-36D06EDDF931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10081F-EB52-44D0-A22D-7C94CF6BFE29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1454C4F-8D12-4406-9FEA-E4E884D24F96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A070309-3F48-46E1-94C5-CB432F9DD587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9BB4A4DD-5443-4816-87AC-06BA466BE74E}" type="datetime1">
              <a:rPr lang="es-ES" noProof="0" smtClean="0"/>
              <a:t>04/04/2024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n 24">
            <a:extLst>
              <a:ext uri="{FF2B5EF4-FFF2-40B4-BE49-F238E27FC236}">
                <a16:creationId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-715" t="17840" r="4695" b="10733"/>
          <a:stretch/>
        </p:blipFill>
        <p:spPr>
          <a:xfrm>
            <a:off x="0" y="0"/>
            <a:ext cx="12191742" cy="6858000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32" name="Forma libre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34" name="Forma libre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es-ES" b="1" dirty="0" err="1">
                <a:solidFill>
                  <a:schemeClr val="bg2"/>
                </a:solidFill>
              </a:rPr>
              <a:t>titanic</a:t>
            </a:r>
            <a:endParaRPr lang="es-ES" b="1" dirty="0">
              <a:solidFill>
                <a:schemeClr val="bg2"/>
              </a:solidFill>
            </a:endParaRP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4408" y="3343561"/>
            <a:ext cx="6831673" cy="598927"/>
          </a:xfrm>
        </p:spPr>
        <p:txBody>
          <a:bodyPr rtlCol="0">
            <a:normAutofit/>
          </a:bodyPr>
          <a:lstStyle/>
          <a:p>
            <a:pPr rtl="0"/>
            <a:r>
              <a:rPr lang="es-ES" b="1" dirty="0">
                <a:solidFill>
                  <a:schemeClr val="bg2"/>
                </a:solidFill>
              </a:rPr>
              <a:t>El buque de la fatalidad</a:t>
            </a:r>
          </a:p>
          <a:p>
            <a:pPr rtl="0"/>
            <a:endParaRPr lang="es-E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ángulo 10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sp>
        <p:nvSpPr>
          <p:cNvPr id="112" name="Rectángulo 11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3" y="685800"/>
            <a:ext cx="6956973" cy="13954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b="1" dirty="0"/>
              <a:t>Alta tasa de mortalidad</a:t>
            </a:r>
          </a:p>
        </p:txBody>
      </p:sp>
      <p:pic>
        <p:nvPicPr>
          <p:cNvPr id="15" name="Marcador de posición de contenido 14">
            <a:extLst>
              <a:ext uri="{FF2B5EF4-FFF2-40B4-BE49-F238E27FC236}">
                <a16:creationId xmlns:a16="http://schemas.microsoft.com/office/drawing/2014/main" id="{C7F36DA5-3286-4EAB-8CE6-344245727B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5269" r="5269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14" name="Rectángulo 11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graphicFrame>
        <p:nvGraphicFramePr>
          <p:cNvPr id="9" name="Marcador de contenido 8">
            <a:extLst>
              <a:ext uri="{FF2B5EF4-FFF2-40B4-BE49-F238E27FC236}">
                <a16:creationId xmlns:a16="http://schemas.microsoft.com/office/drawing/2014/main" id="{E9FBA251-4741-A446-3170-367B65EF26B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52087004"/>
              </p:ext>
            </p:extLst>
          </p:nvPr>
        </p:nvGraphicFramePr>
        <p:xfrm>
          <a:off x="6524625" y="2286000"/>
          <a:ext cx="4448175" cy="358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Elipse 9">
            <a:extLst>
              <a:ext uri="{FF2B5EF4-FFF2-40B4-BE49-F238E27FC236}">
                <a16:creationId xmlns:a16="http://schemas.microsoft.com/office/drawing/2014/main" id="{01F861BA-5D37-282B-7545-40DFCC274F9A}"/>
              </a:ext>
            </a:extLst>
          </p:cNvPr>
          <p:cNvSpPr/>
          <p:nvPr/>
        </p:nvSpPr>
        <p:spPr>
          <a:xfrm>
            <a:off x="9258869" y="2687857"/>
            <a:ext cx="1030406" cy="55955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algn="ctr" rtl="0"/>
            <a:r>
              <a:rPr lang="es-ES" b="1" i="1" dirty="0"/>
              <a:t>“Mujeres y niños primero…”</a:t>
            </a:r>
            <a:br>
              <a:rPr lang="es-ES" dirty="0"/>
            </a:br>
            <a:endParaRPr lang="es-ES" dirty="0"/>
          </a:p>
        </p:txBody>
      </p:sp>
      <p:graphicFrame>
        <p:nvGraphicFramePr>
          <p:cNvPr id="13" name="Gráfico 3" descr="Gráfico&#10;">
            <a:extLst>
              <a:ext uri="{FF2B5EF4-FFF2-40B4-BE49-F238E27FC236}">
                <a16:creationId xmlns:a16="http://schemas.microsoft.com/office/drawing/2014/main" id="{6BDC48A0-8B3E-CE42-BC22-664690C9821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6349199"/>
              </p:ext>
            </p:extLst>
          </p:nvPr>
        </p:nvGraphicFramePr>
        <p:xfrm>
          <a:off x="1371600" y="1781033"/>
          <a:ext cx="9601200" cy="40863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45136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90" y="392370"/>
            <a:ext cx="6509985" cy="1485900"/>
          </a:xfrm>
        </p:spPr>
        <p:txBody>
          <a:bodyPr rtlCol="0">
            <a:normAutofit/>
          </a:bodyPr>
          <a:lstStyle/>
          <a:p>
            <a:pPr algn="ctr" rtl="0"/>
            <a:r>
              <a:rPr lang="es-ES" b="1" dirty="0"/>
              <a:t>Hombres</a:t>
            </a:r>
            <a:br>
              <a:rPr lang="es-ES" b="1" dirty="0"/>
            </a:br>
            <a:r>
              <a:rPr lang="es-ES" b="1" dirty="0"/>
              <a:t>e importancia de la clase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B65CD91-F5B7-D446-9C8C-8E7FD1C4D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50" r="19201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  <p:graphicFrame>
        <p:nvGraphicFramePr>
          <p:cNvPr id="19" name="Marcador de contenido 18">
            <a:extLst>
              <a:ext uri="{FF2B5EF4-FFF2-40B4-BE49-F238E27FC236}">
                <a16:creationId xmlns:a16="http://schemas.microsoft.com/office/drawing/2014/main" id="{F77D70BC-1433-F223-8FAA-5E966BE4AF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2361929"/>
              </p:ext>
            </p:extLst>
          </p:nvPr>
        </p:nvGraphicFramePr>
        <p:xfrm>
          <a:off x="702860" y="1726442"/>
          <a:ext cx="6161964" cy="44457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44128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 rtlCol="0">
            <a:normAutofit/>
          </a:bodyPr>
          <a:lstStyle/>
          <a:p>
            <a:pPr algn="ctr" rtl="0"/>
            <a:r>
              <a:rPr lang="es-ES" b="1" dirty="0"/>
              <a:t>Diferencia</a:t>
            </a:r>
            <a:br>
              <a:rPr lang="es-ES" b="1" dirty="0"/>
            </a:br>
            <a:r>
              <a:rPr lang="es-ES" b="1" dirty="0"/>
              <a:t>entre niños y mujeres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B65CD91-F5B7-D446-9C8C-8E7FD1C4D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69" r="23324" b="2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graphicFrame>
        <p:nvGraphicFramePr>
          <p:cNvPr id="7" name="Marcador de contenido 6">
            <a:extLst>
              <a:ext uri="{FF2B5EF4-FFF2-40B4-BE49-F238E27FC236}">
                <a16:creationId xmlns:a16="http://schemas.microsoft.com/office/drawing/2014/main" id="{AC111D51-BFAB-48A1-2A8F-F6BCF5BD22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0664546"/>
              </p:ext>
            </p:extLst>
          </p:nvPr>
        </p:nvGraphicFramePr>
        <p:xfrm>
          <a:off x="5100638" y="2286000"/>
          <a:ext cx="6176962" cy="358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154101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C8EFCB-5DAD-EF2C-05C9-B96F88EDB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dirty="0"/>
              <a:t>El lugar de embarque no importó</a:t>
            </a:r>
          </a:p>
        </p:txBody>
      </p:sp>
      <p:graphicFrame>
        <p:nvGraphicFramePr>
          <p:cNvPr id="6" name="Marcador de contenido 5">
            <a:extLst>
              <a:ext uri="{FF2B5EF4-FFF2-40B4-BE49-F238E27FC236}">
                <a16:creationId xmlns:a16="http://schemas.microsoft.com/office/drawing/2014/main" id="{D3BC3A7F-01BE-89E9-6838-5B28163458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87977"/>
              </p:ext>
            </p:extLst>
          </p:nvPr>
        </p:nvGraphicFramePr>
        <p:xfrm>
          <a:off x="2192740" y="2272352"/>
          <a:ext cx="7806519" cy="34733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71797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BE1B5-FFC4-EDF1-A7BB-BBB531D4A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dirty="0"/>
              <a:t>Conclusiones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B8A24C84-D16E-D240-637C-AD2D6DF831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0016936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5086511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6757D5-6F93-45B0-82A2-39BC87D70F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E155078-021E-49AB-8F30-C53CA1A5999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4082C27-02EB-4B4A-A84F-7021AA79D4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viaje</Template>
  <TotalTime>201</TotalTime>
  <Words>100</Words>
  <Application>Microsoft Office PowerPoint</Application>
  <PresentationFormat>Panorámica</PresentationFormat>
  <Paragraphs>22</Paragraphs>
  <Slides>7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Calibri</vt:lpstr>
      <vt:lpstr>Franklin Gothic Book</vt:lpstr>
      <vt:lpstr>Recorte</vt:lpstr>
      <vt:lpstr>titanic</vt:lpstr>
      <vt:lpstr>Alta tasa de mortalidad</vt:lpstr>
      <vt:lpstr>“Mujeres y niños primero…” </vt:lpstr>
      <vt:lpstr>Hombres e importancia de la clase</vt:lpstr>
      <vt:lpstr>Diferencia entre niños y mujeres</vt:lpstr>
      <vt:lpstr>El lugar de embarque no importó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titanic</dc:title>
  <dc:creator>351@keysexpress.club</dc:creator>
  <cp:lastModifiedBy>351@keysexpress.club</cp:lastModifiedBy>
  <cp:revision>2</cp:revision>
  <dcterms:created xsi:type="dcterms:W3CDTF">2024-04-04T11:49:53Z</dcterms:created>
  <dcterms:modified xsi:type="dcterms:W3CDTF">2024-04-04T15:11:23Z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